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59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5145526463382239E-2"/>
          <c:y val="0.21615140953636672"/>
          <c:w val="0.75304994293079897"/>
          <c:h val="0.775735813926550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адаптации в нашей группе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2348880"/>
            <a:ext cx="6624736" cy="3096344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РОДИТЕЛЬСКОЕ СОБРАНИЕ</a:t>
            </a:r>
            <a:br>
              <a:rPr lang="ru-RU" sz="1800" dirty="0" smtClean="0"/>
            </a:br>
            <a:r>
              <a:rPr lang="ru-RU" sz="1800" dirty="0" smtClean="0"/>
              <a:t> В 1 МЛАДШЕЙ ГРУППЕ»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АДАПТАЦИЯ МАЛЫШЕЙ К ДОУ»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877272"/>
            <a:ext cx="6172200" cy="497650"/>
          </a:xfrm>
        </p:spPr>
        <p:txBody>
          <a:bodyPr/>
          <a:lstStyle/>
          <a:p>
            <a:r>
              <a:rPr lang="ru-RU" dirty="0" smtClean="0"/>
              <a:t>педагог психолог Логинова Ольга Викторовна</a:t>
            </a:r>
            <a:endParaRPr lang="ru-RU" dirty="0"/>
          </a:p>
        </p:txBody>
      </p:sp>
      <p:pic>
        <p:nvPicPr>
          <p:cNvPr id="1026" name="Picture 2" descr="H:\развитие\imgpreview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76672"/>
            <a:ext cx="7007279" cy="16407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ЗНАКОМСТВО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ва\Desktop\Ольга\imgpreview (2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159" y="1556792"/>
            <a:ext cx="6780612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АДАПТАЦИЯ К ДОУ проходит через:</a:t>
            </a:r>
          </a:p>
          <a:p>
            <a:pPr>
              <a:buNone/>
            </a:pPr>
            <a:r>
              <a:rPr lang="ru-RU" dirty="0" smtClean="0"/>
              <a:t>-  </a:t>
            </a:r>
            <a:r>
              <a:rPr lang="ru-RU" sz="2800" b="1" dirty="0" smtClean="0"/>
              <a:t>Физиологический уровень </a:t>
            </a:r>
            <a:r>
              <a:rPr lang="ru-RU" sz="2800" dirty="0" smtClean="0"/>
              <a:t> – ребёнок начинает часто болеть;</a:t>
            </a:r>
          </a:p>
          <a:p>
            <a:pPr algn="just">
              <a:buNone/>
            </a:pPr>
            <a:r>
              <a:rPr lang="ru-RU" sz="2800" dirty="0" smtClean="0"/>
              <a:t>- </a:t>
            </a:r>
            <a:r>
              <a:rPr lang="ru-RU" sz="2800" b="1" dirty="0" smtClean="0"/>
              <a:t>Психологический уровень</a:t>
            </a:r>
            <a:r>
              <a:rPr lang="ru-RU" sz="2800" dirty="0" smtClean="0"/>
              <a:t> – ребёнок может капризничать, плохо есть и спать, он может быть агрессивным или подавленным, много плакать;</a:t>
            </a:r>
          </a:p>
          <a:p>
            <a:pPr algn="just">
              <a:buNone/>
            </a:pPr>
            <a:r>
              <a:rPr lang="ru-RU" sz="2800" dirty="0" smtClean="0"/>
              <a:t>- </a:t>
            </a:r>
            <a:r>
              <a:rPr lang="ru-RU" sz="2800" b="1" dirty="0" smtClean="0"/>
              <a:t>Социальный уровень</a:t>
            </a:r>
            <a:r>
              <a:rPr lang="ru-RU" sz="2800" dirty="0" smtClean="0"/>
              <a:t> – ребёнок «теряется» в окружающем мире, становится менее самостоятельным.</a:t>
            </a:r>
          </a:p>
          <a:p>
            <a:pPr algn="just">
              <a:buNone/>
            </a:pPr>
            <a:endParaRPr lang="ru-RU" dirty="0"/>
          </a:p>
        </p:txBody>
      </p:sp>
      <p:pic>
        <p:nvPicPr>
          <p:cNvPr id="2050" name="Picture 2" descr="H:\развитие\imgpreview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88640"/>
            <a:ext cx="5561434" cy="13021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развитие\imgpreview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7688357" cy="1800200"/>
          </a:xfrm>
          <a:prstGeom prst="rect">
            <a:avLst/>
          </a:prstGeom>
          <a:noFill/>
        </p:spPr>
      </p:pic>
      <p:graphicFrame>
        <p:nvGraphicFramePr>
          <p:cNvPr id="5" name="Диаграмма 4"/>
          <p:cNvGraphicFramePr/>
          <p:nvPr/>
        </p:nvGraphicFramePr>
        <p:xfrm>
          <a:off x="1547664" y="1988840"/>
          <a:ext cx="6504384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УПРАЖНЕНИЕ  «запреты»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ва\Desktop\Ольга\trening-dlya-roditeley-kogda-v-semie-tyaghelie-roditeli-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139" y="1412776"/>
            <a:ext cx="7638778" cy="511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Игра «Зайку бросила хозяйка»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123" name="Picture 3" descr="C:\Users\ва\Desktop\Ольга\bi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5655" y="1445062"/>
            <a:ext cx="3502489" cy="5412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ПОКАЗАТЕЛИ РАЗВИТИЯ ДЕТЕЙ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много двигаться;</a:t>
            </a:r>
          </a:p>
          <a:p>
            <a:pPr algn="just">
              <a:buFontTx/>
              <a:buChar char="-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осваивать мелкие движения пальчиков;</a:t>
            </a:r>
          </a:p>
          <a:p>
            <a:pPr algn="just">
              <a:buFontTx/>
              <a:buChar char="-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осваивать речь;</a:t>
            </a:r>
          </a:p>
          <a:p>
            <a:pPr algn="just">
              <a:buFontTx/>
              <a:buChar char="-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играть,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FontTx/>
              <a:buChar char="-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развивать психическое развитие;</a:t>
            </a:r>
          </a:p>
          <a:p>
            <a:pPr algn="just">
              <a:buFontTx/>
              <a:buChar char="-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выстраивать отношения со взрослыми.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:\развитие\imgpreview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653136"/>
            <a:ext cx="7688357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3\Desktop\рисунки школы 2018\ладошки.jpe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4644008" y="1340768"/>
            <a:ext cx="3507949" cy="53234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2" descr="C:\Users\user3\Desktop\рисунки школы 2018\ладошки.jpeg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/>
          <a:stretch>
            <a:fillRect/>
          </a:stretch>
        </p:blipFill>
        <p:spPr bwMode="auto">
          <a:xfrm flipH="1">
            <a:off x="539552" y="1340768"/>
            <a:ext cx="3888432" cy="53144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ПОДАРОК ДЛЯ РОДИТЕЛЕЙ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ru-RU" b="1" i="1" dirty="0" smtClean="0"/>
              <a:t>		Радужное изображение открытой ладони педагога говорит о том, что он должен вмещать в себе много качеств и уметь находить индивидуальный подход к каждому ребёнку. А разноцветные ладошки детей говорят об индивидуальности и уникальности каждого ребёнка!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ПРИТЧА «БЕЛЫЙ МЕДВЕДЬ»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user3\Desktop\интеллект марафон\подгот\Без названия (2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223" y="1700808"/>
            <a:ext cx="6965906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</TotalTime>
  <Words>56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РОДИТЕЛЬСКОЕ СОБРАНИЕ  В 1 МЛАДШЕЙ ГРУППЕ»  АДАПТАЦИЯ МАЛЫШЕЙ К ДОУ»</vt:lpstr>
      <vt:lpstr>ЗНАКОМСТВО</vt:lpstr>
      <vt:lpstr>Слайд 3</vt:lpstr>
      <vt:lpstr>Слайд 4</vt:lpstr>
      <vt:lpstr>УПРАЖНЕНИЕ  «запреты»</vt:lpstr>
      <vt:lpstr>Игра «Зайку бросила хозяйка»</vt:lpstr>
      <vt:lpstr>ПОКАЗАТЕЛИ РАЗВИТИЯ ДЕТЕЙ</vt:lpstr>
      <vt:lpstr>ПОДАРОК ДЛЯ РОДИТЕЛЕЙ</vt:lpstr>
      <vt:lpstr>ПРИТЧА «БЕЛЫЙ МЕДВЕДЬ»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 В 1 МЛАДШЕЙ ГРУППЕ»  АДАПТАЦИЯ МАЛЫШЕЙ К ДОУ»</dc:title>
  <dc:creator>OlgaUser</dc:creator>
  <cp:lastModifiedBy>user3</cp:lastModifiedBy>
  <cp:revision>4</cp:revision>
  <dcterms:created xsi:type="dcterms:W3CDTF">2018-11-15T22:56:34Z</dcterms:created>
  <dcterms:modified xsi:type="dcterms:W3CDTF">2018-11-16T05:28:12Z</dcterms:modified>
</cp:coreProperties>
</file>