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68952" cy="1224136"/>
          </a:xfrm>
        </p:spPr>
        <p:txBody>
          <a:bodyPr/>
          <a:lstStyle/>
          <a:p>
            <a:r>
              <a:rPr lang="ru-RU" dirty="0" smtClean="0"/>
              <a:t>РИСОВАНИЕ ПАЛОЧКАМИ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DCIM\101MSDCF\DSC028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8640960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E:\Новая папка\интелл олимпиада\images (60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568952" cy="62646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E:\Новая папка\интелл олимпиада\clip_image0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96943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Новая папка\интелл олимпиада\images (6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640960" cy="6408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E:\Новая папка\интелл олимпиада\images (6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96944" cy="6336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E:\Новая папка\интелл олимпиада\images (6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62646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E:\Новая папка\интелл олимпиада\images (6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62646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E:\Новая папка\интелл олимпиада\images (5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62646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E:\Новая папка\интелл олимпиада\images (5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24936" cy="62646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E:\Новая папка\интелл олимпиада\images (5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6336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Новая папка\интелл олимпиада\images (5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568952" cy="64087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</Words>
  <Application>Microsoft Office PowerPoint</Application>
  <PresentationFormat>Экран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РИСОВАНИЕ ПАЛОЧКАМИ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user3</dc:creator>
  <cp:lastModifiedBy>user3</cp:lastModifiedBy>
  <cp:revision>3</cp:revision>
  <dcterms:created xsi:type="dcterms:W3CDTF">2014-12-08T00:37:34Z</dcterms:created>
  <dcterms:modified xsi:type="dcterms:W3CDTF">2014-12-22T07:18:29Z</dcterms:modified>
</cp:coreProperties>
</file>